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media1.m4a" ContentType="audio/unknown"/>
  <Override PartName="/ppt/media/media2.m4a" ContentType="audio/unknown"/>
  <Override PartName="/ppt/media/media3.m4a" ContentType="audio/unknown"/>
  <Override PartName="/ppt/media/media4.m4a" ContentType="audio/unknown"/>
  <Override PartName="/ppt/media/media1.mov" ContentType="audio/unknown"/>
  <Override PartName="/ppt/media/media5.m4a" ContentType="audio/unknown"/>
  <Override PartName="/ppt/media/media2.mov" ContentType="audio/unknown"/>
  <Override PartName="/ppt/media/media3.mov" ContentType="audio/unknown"/>
  <Override PartName="/ppt/media/media4.mov" ContentType="audio/unknown"/>
  <Override PartName="/ppt/media/media5.mov" ContentType="audio/unknown"/>
  <Override PartName="/ppt/media/media6.mov" ContentType="audio/unknown"/>
  <Override PartName="/ppt/media/media6.m4a" ContentType="audio/unknown"/>
  <Override PartName="/ppt/media/media7.m4a" ContentType="audio/unknown"/>
  <Override PartName="/ppt/media/media1.mp3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40639" marR="40639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Baskerville SemiBold"/>
      </a:defRPr>
    </a:lvl1pPr>
    <a:lvl2pPr marL="40639" marR="40639" indent="2667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Baskerville SemiBold"/>
      </a:defRPr>
    </a:lvl2pPr>
    <a:lvl3pPr marL="40639" marR="40639" indent="533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Baskerville SemiBold"/>
      </a:defRPr>
    </a:lvl3pPr>
    <a:lvl4pPr marL="40639" marR="40639" indent="800099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Baskerville SemiBold"/>
      </a:defRPr>
    </a:lvl4pPr>
    <a:lvl5pPr marL="40639" marR="40639" indent="1066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Baskerville SemiBold"/>
      </a:defRPr>
    </a:lvl5pPr>
    <a:lvl6pPr marL="40639" marR="40639" indent="13335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Baskerville SemiBold"/>
      </a:defRPr>
    </a:lvl6pPr>
    <a:lvl7pPr marL="40639" marR="40639" indent="16129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Baskerville SemiBold"/>
      </a:defRPr>
    </a:lvl7pPr>
    <a:lvl8pPr marL="40639" marR="40639" indent="1879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Baskerville SemiBold"/>
      </a:defRPr>
    </a:lvl8pPr>
    <a:lvl9pPr marL="40639" marR="40639" indent="21463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Baskerville SemiBol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" name="Shape 10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6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16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16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16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16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16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16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16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16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Y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mss422al.jpg" descr="mss422al.jpg"/>
          <p:cNvPicPr>
            <a:picLocks noChangeAspect="1"/>
          </p:cNvPicPr>
          <p:nvPr/>
        </p:nvPicPr>
        <p:blipFill>
          <a:blip r:embed="rId2">
            <a:alphaModFix amt="30000"/>
            <a:extLst/>
          </a:blip>
          <a:stretch>
            <a:fillRect/>
          </a:stretch>
        </p:blipFill>
        <p:spPr>
          <a:xfrm>
            <a:off x="-598290" y="-565324"/>
            <a:ext cx="9876236" cy="7807301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Body Level One…"/>
          <p:cNvSpPr txBox="1"/>
          <p:nvPr>
            <p:ph type="body" idx="1"/>
          </p:nvPr>
        </p:nvSpPr>
        <p:spPr>
          <a:xfrm>
            <a:off x="892968" y="892968"/>
            <a:ext cx="7358064" cy="5072064"/>
          </a:xfrm>
          <a:prstGeom prst="rect">
            <a:avLst/>
          </a:prstGeom>
        </p:spPr>
        <p:txBody>
          <a:bodyPr lIns="35718" tIns="35718" rIns="35718" bIns="35718" anchor="ctr"/>
          <a:lstStyle>
            <a:lvl1pPr marL="698500" marR="0" indent="-381000" defTabSz="584200">
              <a:spcBef>
                <a:spcPts val="4800"/>
              </a:spcBef>
              <a:buClr>
                <a:srgbClr val="AA7942"/>
              </a:buClr>
              <a:buSzPct val="120000"/>
              <a:buFont typeface="Lucida Grande"/>
              <a:buChar char="‣"/>
              <a:defRPr sz="2800">
                <a:uFillTx/>
                <a:latin typeface="Georgia"/>
                <a:ea typeface="Georgia"/>
                <a:cs typeface="Georgia"/>
                <a:sym typeface="Georgia"/>
              </a:defRPr>
            </a:lvl1pPr>
            <a:lvl2pPr marL="1143000" marR="0" indent="-381000" defTabSz="584200">
              <a:spcBef>
                <a:spcPts val="4800"/>
              </a:spcBef>
              <a:buClr>
                <a:srgbClr val="AA7942"/>
              </a:buClr>
              <a:buSzPct val="120000"/>
              <a:buFont typeface="Lucida Grande"/>
              <a:buChar char="‣"/>
              <a:defRPr>
                <a:uFillTx/>
                <a:latin typeface="Georgia"/>
                <a:ea typeface="Georgia"/>
                <a:cs typeface="Georgia"/>
                <a:sym typeface="Georgia"/>
              </a:defRPr>
            </a:lvl2pPr>
            <a:lvl3pPr marL="1587500" marR="0" indent="-381000" defTabSz="584200">
              <a:spcBef>
                <a:spcPts val="4800"/>
              </a:spcBef>
              <a:buClr>
                <a:srgbClr val="AA7942"/>
              </a:buClr>
              <a:buSzPct val="120000"/>
              <a:buFont typeface="Lucida Grande"/>
              <a:buChar char="‣"/>
              <a:defRPr sz="2800">
                <a:uFillTx/>
                <a:latin typeface="Georgia"/>
                <a:ea typeface="Georgia"/>
                <a:cs typeface="Georgia"/>
                <a:sym typeface="Georgia"/>
              </a:defRPr>
            </a:lvl3pPr>
            <a:lvl4pPr marL="2032000" marR="0" defTabSz="584200">
              <a:spcBef>
                <a:spcPts val="4800"/>
              </a:spcBef>
              <a:buClr>
                <a:srgbClr val="AA7942"/>
              </a:buClr>
              <a:buSzPct val="120000"/>
              <a:buFont typeface="Lucida Grande"/>
              <a:buChar char="‣"/>
              <a:defRPr sz="2800">
                <a:uFillTx/>
                <a:latin typeface="Georgia"/>
                <a:ea typeface="Georgia"/>
                <a:cs typeface="Georgia"/>
                <a:sym typeface="Georgia"/>
              </a:defRPr>
            </a:lvl4pPr>
            <a:lvl5pPr marL="2476500" marR="0" defTabSz="584200">
              <a:spcBef>
                <a:spcPts val="4800"/>
              </a:spcBef>
              <a:buClr>
                <a:srgbClr val="AA7942"/>
              </a:buClr>
              <a:buSzPct val="120000"/>
              <a:buFont typeface="Lucida Grande"/>
              <a:buChar char="‣"/>
              <a:defRPr sz="2800">
                <a:uFillTx/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Slide Number"/>
          <p:cNvSpPr txBox="1"/>
          <p:nvPr>
            <p:ph type="sldNum" sz="quarter" idx="2"/>
          </p:nvPr>
        </p:nvSpPr>
        <p:spPr>
          <a:xfrm>
            <a:off x="4449266" y="6509742"/>
            <a:ext cx="236538" cy="249238"/>
          </a:xfrm>
          <a:prstGeom prst="rect">
            <a:avLst/>
          </a:prstGeom>
        </p:spPr>
        <p:txBody>
          <a:bodyPr lIns="35718" tIns="35718" rIns="35718" bIns="35718"/>
          <a:lstStyle>
            <a:lvl1pPr defTabSz="584200">
              <a:defRPr sz="12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NYer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4362450" y="6477000"/>
            <a:ext cx="419100" cy="4572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uple2.png" descr="couple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53200" y="4343400"/>
            <a:ext cx="1819275" cy="1514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couple1.png" descr="couple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0" y="457200"/>
            <a:ext cx="1452563" cy="1558925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Title Text"/>
          <p:cNvSpPr txBox="1"/>
          <p:nvPr>
            <p:ph type="title"/>
          </p:nvPr>
        </p:nvSpPr>
        <p:spPr>
          <a:xfrm>
            <a:off x="838200" y="1371600"/>
            <a:ext cx="7772400" cy="1905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3" name="Body Level One…"/>
          <p:cNvSpPr txBox="1"/>
          <p:nvPr>
            <p:ph type="body" sz="half" idx="1"/>
          </p:nvPr>
        </p:nvSpPr>
        <p:spPr>
          <a:xfrm>
            <a:off x="1447800" y="3276600"/>
            <a:ext cx="6400800" cy="3467100"/>
          </a:xfrm>
          <a:prstGeom prst="rect">
            <a:avLst/>
          </a:prstGeom>
        </p:spPr>
        <p:txBody>
          <a:bodyPr/>
          <a:lstStyle>
            <a:lvl1pPr marL="40639" indent="0" algn="ctr">
              <a:buSzTx/>
              <a:buFont typeface="Arial"/>
              <a:buNone/>
            </a:lvl1pPr>
            <a:lvl2pPr marL="497840" indent="0" algn="ctr">
              <a:buSzTx/>
              <a:buNone/>
            </a:lvl2pPr>
            <a:lvl3pPr marL="955039" indent="0" algn="ctr">
              <a:buSzTx/>
              <a:buFont typeface="Wingdings"/>
              <a:buNone/>
            </a:lvl3pPr>
            <a:lvl4pPr marL="1412239" indent="0" algn="ctr">
              <a:buSzTx/>
              <a:buNone/>
            </a:lvl4pPr>
            <a:lvl5pPr marL="1869439" indent="0" algn="ctr"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Diamond"/>
          <p:cNvSpPr/>
          <p:nvPr/>
        </p:nvSpPr>
        <p:spPr>
          <a:xfrm>
            <a:off x="401835" y="3339703"/>
            <a:ext cx="8344755" cy="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3175">
            <a:solidFill>
              <a:srgbClr val="9A9A9A"/>
            </a:solidFill>
            <a:miter lim="400000"/>
          </a:ln>
        </p:spPr>
        <p:txBody>
          <a:bodyPr lIns="35718" tIns="35718" rIns="35718" bIns="35718" anchor="ctr"/>
          <a:lstStyle/>
          <a:p>
            <a:pPr marL="0" marR="0" defTabSz="457200">
              <a:defRPr sz="8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2" name="Title Text"/>
          <p:cNvSpPr txBox="1"/>
          <p:nvPr>
            <p:ph type="title"/>
          </p:nvPr>
        </p:nvSpPr>
        <p:spPr>
          <a:xfrm>
            <a:off x="401835" y="928687"/>
            <a:ext cx="8340330" cy="2232423"/>
          </a:xfrm>
          <a:prstGeom prst="rect">
            <a:avLst/>
          </a:prstGeom>
        </p:spPr>
        <p:txBody>
          <a:bodyPr lIns="35718" tIns="35718" rIns="35718" bIns="35718" anchor="b">
            <a:normAutofit fontScale="100000" lnSpcReduction="0"/>
          </a:bodyPr>
          <a:lstStyle>
            <a:lvl1pPr marL="0" marR="0" algn="l" defTabSz="584200">
              <a:defRPr sz="2800"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3" name="Body Level One…"/>
          <p:cNvSpPr txBox="1"/>
          <p:nvPr>
            <p:ph type="body" sz="quarter" idx="1"/>
          </p:nvPr>
        </p:nvSpPr>
        <p:spPr>
          <a:xfrm>
            <a:off x="401835" y="3527226"/>
            <a:ext cx="8340330" cy="714376"/>
          </a:xfrm>
          <a:prstGeom prst="rect">
            <a:avLst/>
          </a:prstGeom>
        </p:spPr>
        <p:txBody>
          <a:bodyPr lIns="35718" tIns="35718" rIns="35718" bIns="35718">
            <a:normAutofit fontScale="100000" lnSpcReduction="0"/>
          </a:bodyPr>
          <a:lstStyle>
            <a:lvl1pPr marL="0" marR="0" indent="0" defTabSz="584200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747474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defTabSz="584200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747474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defTabSz="584200">
              <a:spcBef>
                <a:spcPts val="0"/>
              </a:spcBef>
              <a:buClrTx/>
              <a:buSzTx/>
              <a:buNone/>
              <a:defRPr sz="1800">
                <a:solidFill>
                  <a:srgbClr val="747474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defTabSz="584200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747474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defTabSz="584200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747474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lide Number"/>
          <p:cNvSpPr txBox="1"/>
          <p:nvPr>
            <p:ph type="sldNum" sz="quarter" idx="2"/>
          </p:nvPr>
        </p:nvSpPr>
        <p:spPr>
          <a:xfrm>
            <a:off x="8634223" y="6465093"/>
            <a:ext cx="211240" cy="207938"/>
          </a:xfrm>
          <a:prstGeom prst="rect">
            <a:avLst/>
          </a:prstGeom>
        </p:spPr>
        <p:txBody>
          <a:bodyPr lIns="35718" tIns="35718" rIns="35718" bIns="35718"/>
          <a:lstStyle>
            <a:lvl1pPr algn="r" defTabSz="584200">
              <a:defRPr sz="9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Diamond"/>
          <p:cNvSpPr/>
          <p:nvPr/>
        </p:nvSpPr>
        <p:spPr>
          <a:xfrm>
            <a:off x="401835" y="1384101"/>
            <a:ext cx="8344763" cy="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3175">
            <a:solidFill>
              <a:srgbClr val="9A9A9A"/>
            </a:solidFill>
            <a:miter lim="400000"/>
          </a:ln>
        </p:spPr>
        <p:txBody>
          <a:bodyPr lIns="35718" tIns="35718" rIns="35718" bIns="35718" anchor="ctr"/>
          <a:lstStyle/>
          <a:p>
            <a:pPr marL="0" marR="0" defTabSz="457200">
              <a:defRPr sz="8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2" name="Title Text"/>
          <p:cNvSpPr txBox="1"/>
          <p:nvPr>
            <p:ph type="title"/>
          </p:nvPr>
        </p:nvSpPr>
        <p:spPr>
          <a:xfrm>
            <a:off x="401835" y="232171"/>
            <a:ext cx="8340330" cy="982267"/>
          </a:xfrm>
          <a:prstGeom prst="rect">
            <a:avLst/>
          </a:prstGeom>
        </p:spPr>
        <p:txBody>
          <a:bodyPr lIns="35718" tIns="35718" rIns="35718" bIns="35718" anchor="b">
            <a:normAutofit fontScale="100000" lnSpcReduction="0"/>
          </a:bodyPr>
          <a:lstStyle>
            <a:lvl1pPr marL="0" marR="0" algn="l" defTabSz="584200">
              <a:defRPr sz="2800"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3" name="Body Level One…"/>
          <p:cNvSpPr txBox="1"/>
          <p:nvPr>
            <p:ph type="body" idx="1"/>
          </p:nvPr>
        </p:nvSpPr>
        <p:spPr>
          <a:xfrm>
            <a:off x="401835" y="1562695"/>
            <a:ext cx="8340330" cy="4688087"/>
          </a:xfrm>
          <a:prstGeom prst="rect">
            <a:avLst/>
          </a:prstGeom>
        </p:spPr>
        <p:txBody>
          <a:bodyPr lIns="35718" tIns="35718" rIns="35718" bIns="35718">
            <a:normAutofit fontScale="100000" lnSpcReduction="0"/>
          </a:bodyPr>
          <a:lstStyle>
            <a:lvl1pPr marL="304800" marR="0" indent="-304800" defTabSz="584200">
              <a:spcBef>
                <a:spcPts val="4200"/>
              </a:spcBef>
              <a:buClrTx/>
              <a:buSzPct val="75000"/>
              <a:buFont typeface="Helvetica Neue"/>
              <a:buChar char="•"/>
              <a:defRPr sz="2400">
                <a:solidFill>
                  <a:srgbClr val="747474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762000" marR="0" indent="-304800" defTabSz="584200">
              <a:spcBef>
                <a:spcPts val="4200"/>
              </a:spcBef>
              <a:buClrTx/>
              <a:buSzPct val="75000"/>
              <a:buFont typeface="Helvetica Neue"/>
              <a:defRPr sz="2400">
                <a:solidFill>
                  <a:srgbClr val="747474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219200" marR="0" indent="-304800" defTabSz="584200">
              <a:spcBef>
                <a:spcPts val="4200"/>
              </a:spcBef>
              <a:buClrTx/>
              <a:buSzPct val="75000"/>
              <a:buFont typeface="Helvetica Neue"/>
              <a:buChar char="•"/>
              <a:defRPr>
                <a:solidFill>
                  <a:srgbClr val="747474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676400" marR="0" indent="-304800" defTabSz="584200">
              <a:spcBef>
                <a:spcPts val="4200"/>
              </a:spcBef>
              <a:buClrTx/>
              <a:buSzPct val="75000"/>
              <a:buFont typeface="Helvetica Neue"/>
              <a:buChar char="•"/>
              <a:defRPr sz="2400">
                <a:solidFill>
                  <a:srgbClr val="747474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133600" marR="0" indent="-304800" defTabSz="584200">
              <a:spcBef>
                <a:spcPts val="4200"/>
              </a:spcBef>
              <a:buClrTx/>
              <a:buSzPct val="75000"/>
              <a:buFont typeface="Helvetica Neue"/>
              <a:buChar char="•"/>
              <a:defRPr sz="2400">
                <a:solidFill>
                  <a:srgbClr val="747474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xfrm>
            <a:off x="8634223" y="6465093"/>
            <a:ext cx="211240" cy="207938"/>
          </a:xfrm>
          <a:prstGeom prst="rect">
            <a:avLst/>
          </a:prstGeom>
        </p:spPr>
        <p:txBody>
          <a:bodyPr lIns="35718" tIns="35718" rIns="35718" bIns="35718"/>
          <a:lstStyle>
            <a:lvl1pPr algn="r" defTabSz="584200">
              <a:defRPr sz="9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bu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cocteau_strav.png" descr="cocteau_strav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24600" y="4038600"/>
            <a:ext cx="2222500" cy="2022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Debussyside.jpg" descr="Debussyside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1000" y="457200"/>
            <a:ext cx="1216026" cy="1447800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Title Text"/>
          <p:cNvSpPr txBox="1"/>
          <p:nvPr>
            <p:ph type="title"/>
          </p:nvPr>
        </p:nvSpPr>
        <p:spPr>
          <a:xfrm>
            <a:off x="914400" y="304800"/>
            <a:ext cx="7772400" cy="1752600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4" name="Body Level One…"/>
          <p:cNvSpPr txBox="1"/>
          <p:nvPr>
            <p:ph type="body" idx="1"/>
          </p:nvPr>
        </p:nvSpPr>
        <p:spPr>
          <a:xfrm>
            <a:off x="838200" y="2057400"/>
            <a:ext cx="7772400" cy="4800600"/>
          </a:xfrm>
          <a:prstGeom prst="rect">
            <a:avLst/>
          </a:prstGeom>
        </p:spPr>
        <p:txBody>
          <a:bodyPr/>
          <a:lstStyle>
            <a:lvl1pPr marL="383540" indent="-342900">
              <a:spcBef>
                <a:spcPts val="600"/>
              </a:spcBef>
              <a:buClrTx/>
              <a:buSzPct val="65000"/>
              <a:buFontTx/>
              <a:buBlip>
                <a:blip r:embed="rId4"/>
              </a:buBlip>
              <a:defRPr sz="2800">
                <a:latin typeface="Georgia"/>
                <a:ea typeface="Georgia"/>
                <a:cs typeface="Georgia"/>
                <a:sym typeface="Georgia"/>
              </a:defRPr>
            </a:lvl1pPr>
            <a:lvl2pPr marL="783590" indent="-285750">
              <a:spcBef>
                <a:spcPts val="500"/>
              </a:spcBef>
              <a:buClrTx/>
              <a:buSzPct val="65000"/>
              <a:buFontTx/>
              <a:buBlip>
                <a:blip r:embed="rId5"/>
              </a:buBlip>
              <a:defRPr sz="2400">
                <a:latin typeface="Georgia"/>
                <a:ea typeface="Georgia"/>
                <a:cs typeface="Georgia"/>
                <a:sym typeface="Georgia"/>
              </a:defRPr>
            </a:lvl2pPr>
            <a:lvl3pPr marL="1183639" indent="-228600">
              <a:spcBef>
                <a:spcPts val="400"/>
              </a:spcBef>
              <a:buClrTx/>
              <a:buSzPct val="65000"/>
              <a:buBlip>
                <a:blip r:embed="rId6"/>
              </a:buBlip>
              <a:defRPr sz="2000">
                <a:latin typeface="Georgia"/>
                <a:ea typeface="Georgia"/>
                <a:cs typeface="Georgia"/>
                <a:sym typeface="Georgia"/>
              </a:defRPr>
            </a:lvl3pPr>
            <a:lvl4pPr marL="1640839" indent="-228600">
              <a:buClrTx/>
              <a:buSzPct val="65000"/>
              <a:buFontTx/>
              <a:buBlip>
                <a:blip r:embed="rId7"/>
              </a:buBlip>
              <a:defRPr sz="1800">
                <a:latin typeface="Georgia"/>
                <a:ea typeface="Georgia"/>
                <a:cs typeface="Georgia"/>
                <a:sym typeface="Georgia"/>
              </a:defRPr>
            </a:lvl4pPr>
            <a:lvl5pPr marL="2098039" indent="-228600">
              <a:buClrTx/>
              <a:buSzPct val="65000"/>
              <a:buFontTx/>
              <a:buBlip>
                <a:blip r:embed="rId7"/>
              </a:buBlip>
              <a:defRPr sz="1800"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" name="Slide Number"/>
          <p:cNvSpPr txBox="1"/>
          <p:nvPr>
            <p:ph type="sldNum" sz="quarter" idx="2"/>
          </p:nvPr>
        </p:nvSpPr>
        <p:spPr>
          <a:xfrm>
            <a:off x="7355786" y="6248400"/>
            <a:ext cx="299828" cy="304800"/>
          </a:xfrm>
          <a:prstGeom prst="rect">
            <a:avLst/>
          </a:prstGeom>
        </p:spPr>
        <p:txBody>
          <a:bodyPr/>
          <a:lstStyle>
            <a:lvl1pPr>
              <a:defRPr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bussy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914400" y="304800"/>
            <a:ext cx="7772400" cy="1752600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idx="1"/>
          </p:nvPr>
        </p:nvSpPr>
        <p:spPr>
          <a:xfrm>
            <a:off x="838200" y="2057400"/>
            <a:ext cx="7772400" cy="4800600"/>
          </a:xfrm>
          <a:prstGeom prst="rect">
            <a:avLst/>
          </a:prstGeom>
        </p:spPr>
        <p:txBody>
          <a:bodyPr/>
          <a:lstStyle>
            <a:lvl1pPr marL="383540" indent="-342900">
              <a:spcBef>
                <a:spcPts val="600"/>
              </a:spcBef>
              <a:buClrTx/>
              <a:buSzPct val="65000"/>
              <a:buFontTx/>
              <a:buBlip>
                <a:blip r:embed="rId2"/>
              </a:buBlip>
              <a:defRPr sz="2800">
                <a:latin typeface="Georgia"/>
                <a:ea typeface="Georgia"/>
                <a:cs typeface="Georgia"/>
                <a:sym typeface="Georgia"/>
              </a:defRPr>
            </a:lvl1pPr>
            <a:lvl2pPr marL="783590" indent="-285750">
              <a:spcBef>
                <a:spcPts val="500"/>
              </a:spcBef>
              <a:buClrTx/>
              <a:buSzPct val="65000"/>
              <a:buFontTx/>
              <a:buBlip>
                <a:blip r:embed="rId3"/>
              </a:buBlip>
              <a:defRPr sz="2400">
                <a:latin typeface="Georgia"/>
                <a:ea typeface="Georgia"/>
                <a:cs typeface="Georgia"/>
                <a:sym typeface="Georgia"/>
              </a:defRPr>
            </a:lvl2pPr>
            <a:lvl3pPr marL="1183639" indent="-228600">
              <a:spcBef>
                <a:spcPts val="400"/>
              </a:spcBef>
              <a:buClrTx/>
              <a:buSzPct val="65000"/>
              <a:buBlip>
                <a:blip r:embed="rId4"/>
              </a:buBlip>
              <a:defRPr sz="2000">
                <a:latin typeface="Georgia"/>
                <a:ea typeface="Georgia"/>
                <a:cs typeface="Georgia"/>
                <a:sym typeface="Georgia"/>
              </a:defRPr>
            </a:lvl3pPr>
            <a:lvl4pPr marL="1640839" indent="-228600">
              <a:buClrTx/>
              <a:buSzPct val="65000"/>
              <a:buFontTx/>
              <a:buBlip>
                <a:blip r:embed="rId5"/>
              </a:buBlip>
              <a:defRPr sz="1800">
                <a:latin typeface="Georgia"/>
                <a:ea typeface="Georgia"/>
                <a:cs typeface="Georgia"/>
                <a:sym typeface="Georgia"/>
              </a:defRPr>
            </a:lvl4pPr>
            <a:lvl5pPr marL="2098039" indent="-228600">
              <a:buClrTx/>
              <a:buSzPct val="65000"/>
              <a:buFontTx/>
              <a:buBlip>
                <a:blip r:embed="rId5"/>
              </a:buBlip>
              <a:defRPr sz="1800"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xfrm>
            <a:off x="4355827" y="6477000"/>
            <a:ext cx="432346" cy="44450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Image"/>
          <p:cNvSpPr/>
          <p:nvPr>
            <p:ph type="pic" sz="quarter" idx="13"/>
          </p:nvPr>
        </p:nvSpPr>
        <p:spPr>
          <a:xfrm>
            <a:off x="5045273" y="2027039"/>
            <a:ext cx="2884290" cy="3848696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82" name="Title Text"/>
          <p:cNvSpPr txBox="1"/>
          <p:nvPr>
            <p:ph type="title"/>
          </p:nvPr>
        </p:nvSpPr>
        <p:spPr>
          <a:xfrm>
            <a:off x="892968" y="178593"/>
            <a:ext cx="7358064" cy="1714501"/>
          </a:xfrm>
          <a:prstGeom prst="rect">
            <a:avLst/>
          </a:prstGeom>
        </p:spPr>
        <p:txBody>
          <a:bodyPr lIns="35718" tIns="35718" rIns="35718" bIns="35718"/>
          <a:lstStyle>
            <a:lvl1pPr marL="0" marR="0" defTabSz="584200">
              <a:defRPr sz="5800">
                <a:uFillTx/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3" name="Body Level One…"/>
          <p:cNvSpPr txBox="1"/>
          <p:nvPr>
            <p:ph type="body" sz="half" idx="1"/>
          </p:nvPr>
        </p:nvSpPr>
        <p:spPr>
          <a:xfrm>
            <a:off x="892968" y="1946671"/>
            <a:ext cx="3545087" cy="4018361"/>
          </a:xfrm>
          <a:prstGeom prst="rect">
            <a:avLst/>
          </a:prstGeom>
        </p:spPr>
        <p:txBody>
          <a:bodyPr lIns="35718" tIns="35718" rIns="35718" bIns="35718" anchor="ctr"/>
          <a:lstStyle>
            <a:lvl1pPr marL="657551" marR="0" indent="-340051" defTabSz="584200">
              <a:spcBef>
                <a:spcPts val="3800"/>
              </a:spcBef>
              <a:buClrTx/>
              <a:buSzPct val="171000"/>
              <a:buFontTx/>
              <a:buChar char="•"/>
              <a:defRPr sz="2200">
                <a:uFillTx/>
                <a:latin typeface="Georgia"/>
                <a:ea typeface="Georgia"/>
                <a:cs typeface="Georgia"/>
                <a:sym typeface="Georgia"/>
              </a:defRPr>
            </a:lvl1pPr>
            <a:lvl2pPr marL="1102051" marR="0" indent="-340051" defTabSz="584200">
              <a:spcBef>
                <a:spcPts val="3800"/>
              </a:spcBef>
              <a:buClrTx/>
              <a:buSzPct val="171000"/>
              <a:buFontTx/>
              <a:defRPr sz="2200">
                <a:uFillTx/>
                <a:latin typeface="Georgia"/>
                <a:ea typeface="Georgia"/>
                <a:cs typeface="Georgia"/>
                <a:sym typeface="Georgia"/>
              </a:defRPr>
            </a:lvl2pPr>
            <a:lvl3pPr marL="1546551" marR="0" indent="-340051" defTabSz="584200">
              <a:spcBef>
                <a:spcPts val="3800"/>
              </a:spcBef>
              <a:buClrTx/>
              <a:buSzPct val="171000"/>
              <a:buChar char="•"/>
              <a:defRPr sz="2200">
                <a:uFillTx/>
                <a:latin typeface="Georgia"/>
                <a:ea typeface="Georgia"/>
                <a:cs typeface="Georgia"/>
                <a:sym typeface="Georgia"/>
              </a:defRPr>
            </a:lvl3pPr>
            <a:lvl4pPr marL="1991051" marR="0" indent="-340051" defTabSz="584200">
              <a:spcBef>
                <a:spcPts val="3800"/>
              </a:spcBef>
              <a:buClrTx/>
              <a:buSzPct val="171000"/>
              <a:buFontTx/>
              <a:buChar char="•"/>
              <a:defRPr sz="2200">
                <a:uFillTx/>
                <a:latin typeface="Georgia"/>
                <a:ea typeface="Georgia"/>
                <a:cs typeface="Georgia"/>
                <a:sym typeface="Georgia"/>
              </a:defRPr>
            </a:lvl4pPr>
            <a:lvl5pPr marL="2435551" marR="0" indent="-340051" defTabSz="584200">
              <a:spcBef>
                <a:spcPts val="3800"/>
              </a:spcBef>
              <a:buClrTx/>
              <a:buSzPct val="171000"/>
              <a:buFontTx/>
              <a:buChar char="•"/>
              <a:defRPr sz="2200">
                <a:uFillTx/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xfrm>
            <a:off x="4449266" y="6509742"/>
            <a:ext cx="236538" cy="249238"/>
          </a:xfrm>
          <a:prstGeom prst="rect">
            <a:avLst/>
          </a:prstGeom>
        </p:spPr>
        <p:txBody>
          <a:bodyPr lIns="35718" tIns="35718" rIns="35718" bIns="35718"/>
          <a:lstStyle>
            <a:lvl1pPr defTabSz="584200">
              <a:defRPr sz="12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Image"/>
          <p:cNvSpPr/>
          <p:nvPr>
            <p:ph type="pic" sz="half" idx="13"/>
          </p:nvPr>
        </p:nvSpPr>
        <p:spPr>
          <a:xfrm>
            <a:off x="1714500" y="1151929"/>
            <a:ext cx="5715000" cy="3545302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92" name="Title Text"/>
          <p:cNvSpPr txBox="1"/>
          <p:nvPr>
            <p:ph type="title"/>
          </p:nvPr>
        </p:nvSpPr>
        <p:spPr>
          <a:xfrm>
            <a:off x="892968" y="5179218"/>
            <a:ext cx="7358064" cy="1196579"/>
          </a:xfrm>
          <a:prstGeom prst="rect">
            <a:avLst/>
          </a:prstGeom>
        </p:spPr>
        <p:txBody>
          <a:bodyPr lIns="35718" tIns="35718" rIns="35718" bIns="35718"/>
          <a:lstStyle>
            <a:lvl1pPr marL="0" marR="0" defTabSz="584200">
              <a:defRPr sz="5800">
                <a:uFillTx/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3" name="Slide Number"/>
          <p:cNvSpPr txBox="1"/>
          <p:nvPr>
            <p:ph type="sldNum" sz="quarter" idx="2"/>
          </p:nvPr>
        </p:nvSpPr>
        <p:spPr>
          <a:xfrm>
            <a:off x="4449266" y="6509742"/>
            <a:ext cx="236538" cy="249238"/>
          </a:xfrm>
          <a:prstGeom prst="rect">
            <a:avLst/>
          </a:prstGeom>
        </p:spPr>
        <p:txBody>
          <a:bodyPr lIns="35718" tIns="35718" rIns="35718" bIns="35718"/>
          <a:lstStyle>
            <a:lvl1pPr defTabSz="584200">
              <a:defRPr sz="12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uple2.png" descr="couple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/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685800" y="1981200"/>
            <a:ext cx="7772400" cy="487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2pPr marL="1031239" indent="-533399">
              <a:spcBef>
                <a:spcPts val="600"/>
              </a:spcBef>
              <a:buFont typeface="Times"/>
              <a:defRPr sz="2800"/>
            </a:lvl2pPr>
            <a:lvl3pPr marL="1412239" indent="-457200">
              <a:spcBef>
                <a:spcPts val="500"/>
              </a:spcBef>
              <a:buFontTx/>
              <a:buChar char=""/>
              <a:defRPr sz="2400"/>
            </a:lvl3pPr>
            <a:lvl4pPr marL="1793239" indent="-381000">
              <a:spcBef>
                <a:spcPts val="400"/>
              </a:spcBef>
              <a:buChar char="ü"/>
              <a:defRPr sz="2000"/>
            </a:lvl4pPr>
            <a:lvl5pPr marL="2250439" indent="-381000">
              <a:spcBef>
                <a:spcPts val="400"/>
              </a:spcBef>
              <a:buChar char="ü"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7359650" y="6248400"/>
            <a:ext cx="292100" cy="3048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marL="0" marR="0" algn="ctr" defTabSz="457200">
              <a:defRPr sz="1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transition xmlns:p14="http://schemas.microsoft.com/office/powerpoint/2010/main" spd="med" advClick="1"/>
  <p:txStyles>
    <p:titleStyle>
      <a:lvl1pPr marL="40639" marR="40639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1pPr>
      <a:lvl2pPr marL="40639" marR="40639" indent="228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2pPr>
      <a:lvl3pPr marL="40639" marR="40639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3pPr>
      <a:lvl4pPr marL="40639" marR="40639" indent="685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4pPr>
      <a:lvl5pPr marL="40639" marR="40639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5pPr>
      <a:lvl6pPr marL="40639" marR="40639" indent="1143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6pPr>
      <a:lvl7pPr marL="40639" marR="40639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7pPr>
      <a:lvl8pPr marL="40639" marR="40639" indent="1600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8pPr>
      <a:lvl9pPr marL="40639" marR="40639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9pPr>
    </p:titleStyle>
    <p:bodyStyle>
      <a:lvl1pPr marL="650240" marR="40639" indent="-6096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00"/>
        </a:buClr>
        <a:buSzPct val="100000"/>
        <a:buFont typeface="Baskerville"/>
        <a:buAutoNum type="arabicPeriod" startAt="1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1pPr>
      <a:lvl2pPr marL="1107439" marR="40639" indent="-60959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00"/>
        </a:buClr>
        <a:buSzPct val="100000"/>
        <a:buFont typeface="Baskerville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2pPr>
      <a:lvl3pPr marL="1564639" marR="40639" indent="-6096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00"/>
        </a:buClr>
        <a:buSzPct val="100000"/>
        <a:buFont typeface="Baskerville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3pPr>
      <a:lvl4pPr marL="2021839" marR="40639" indent="-6096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00"/>
        </a:buClr>
        <a:buSzPct val="100000"/>
        <a:buFont typeface="Baskerville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4pPr>
      <a:lvl5pPr marL="2479039" marR="40639" indent="-6096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00"/>
        </a:buClr>
        <a:buSzPct val="100000"/>
        <a:buFont typeface="Baskerville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5pPr>
      <a:lvl6pPr marL="2479039" marR="40639" indent="-6096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00"/>
        </a:buClr>
        <a:buSzPct val="100000"/>
        <a:buFont typeface="Baskerville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6pPr>
      <a:lvl7pPr marL="2479039" marR="40639" indent="-6096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00"/>
        </a:buClr>
        <a:buSzPct val="100000"/>
        <a:buFont typeface="Baskerville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7pPr>
      <a:lvl8pPr marL="2479039" marR="40639" indent="-6096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00"/>
        </a:buClr>
        <a:buSzPct val="100000"/>
        <a:buFont typeface="Baskerville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8pPr>
      <a:lvl9pPr marL="2479039" marR="40639" indent="-6096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00"/>
        </a:buClr>
        <a:buSzPct val="100000"/>
        <a:buFont typeface="Baskerville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9pPr>
    </p:bodyStyle>
    <p:otherStyle>
      <a:lvl1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1pPr>
      <a:lvl2pPr marL="0" marR="0" indent="228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2pPr>
      <a:lvl3pPr marL="0" marR="0" indent="457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3pPr>
      <a:lvl4pPr marL="0" marR="0" indent="685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4pPr>
      <a:lvl5pPr marL="0" marR="0" indent="9144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5pPr>
      <a:lvl6pPr marL="0" marR="0" indent="11430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6pPr>
      <a:lvl7pPr marL="0" marR="0" indent="1371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7pPr>
      <a:lvl8pPr marL="0" marR="0" indent="1600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8pPr>
      <a:lvl9pPr marL="0" marR="0" indent="1828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0.png"/><Relationship Id="rId4" Type="http://schemas.openxmlformats.org/officeDocument/2006/relationships/audio" Target="../media/media1.mov"/><Relationship Id="rId5" Type="http://schemas.microsoft.com/office/2007/relationships/media" Target="../media/media1.mov"/><Relationship Id="rId6" Type="http://schemas.openxmlformats.org/officeDocument/2006/relationships/image" Target="../media/image1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Relationship Id="rId3" Type="http://schemas.openxmlformats.org/officeDocument/2006/relationships/audio" Target="../media/media5.m4a"/><Relationship Id="rId4" Type="http://schemas.microsoft.com/office/2007/relationships/media" Target="../media/media5.m4a"/><Relationship Id="rId5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2.mov"/><Relationship Id="rId3" Type="http://schemas.microsoft.com/office/2007/relationships/media" Target="../media/media2.mov"/><Relationship Id="rId4" Type="http://schemas.openxmlformats.org/officeDocument/2006/relationships/image" Target="../media/image1.tif"/><Relationship Id="rId5" Type="http://schemas.openxmlformats.org/officeDocument/2006/relationships/image" Target="../media/image1.png"/><Relationship Id="rId6" Type="http://schemas.openxmlformats.org/officeDocument/2006/relationships/image" Target="../media/image2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3.png"/><Relationship Id="rId4" Type="http://schemas.openxmlformats.org/officeDocument/2006/relationships/audio" Target="../media/media3.mov"/><Relationship Id="rId5" Type="http://schemas.microsoft.com/office/2007/relationships/media" Target="../media/media3.mov"/><Relationship Id="rId6" Type="http://schemas.openxmlformats.org/officeDocument/2006/relationships/image" Target="../media/image1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4.mov"/><Relationship Id="rId3" Type="http://schemas.microsoft.com/office/2007/relationships/media" Target="../media/media4.mov"/><Relationship Id="rId4" Type="http://schemas.openxmlformats.org/officeDocument/2006/relationships/image" Target="../media/image1.tif"/><Relationship Id="rId5" Type="http://schemas.openxmlformats.org/officeDocument/2006/relationships/image" Target="../media/image1.png"/><Relationship Id="rId6" Type="http://schemas.openxmlformats.org/officeDocument/2006/relationships/image" Target="../media/image2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5.png"/><Relationship Id="rId4" Type="http://schemas.openxmlformats.org/officeDocument/2006/relationships/audio" Target="../media/media5.mov"/><Relationship Id="rId5" Type="http://schemas.microsoft.com/office/2007/relationships/media" Target="../media/media5.mov"/><Relationship Id="rId6" Type="http://schemas.openxmlformats.org/officeDocument/2006/relationships/image" Target="../media/image1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6.mov"/><Relationship Id="rId3" Type="http://schemas.microsoft.com/office/2007/relationships/media" Target="../media/media6.mov"/><Relationship Id="rId4" Type="http://schemas.openxmlformats.org/officeDocument/2006/relationships/image" Target="../media/image1.tif"/><Relationship Id="rId5" Type="http://schemas.openxmlformats.org/officeDocument/2006/relationships/image" Target="../media/image1.png"/><Relationship Id="rId6" Type="http://schemas.openxmlformats.org/officeDocument/2006/relationships/image" Target="../media/image26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3" Type="http://schemas.openxmlformats.org/officeDocument/2006/relationships/audio" Target="../media/media6.m4a"/><Relationship Id="rId4" Type="http://schemas.microsoft.com/office/2007/relationships/media" Target="../media/media6.m4a"/><Relationship Id="rId5" Type="http://schemas.openxmlformats.org/officeDocument/2006/relationships/image" Target="../media/image1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Relationship Id="rId3" Type="http://schemas.openxmlformats.org/officeDocument/2006/relationships/audio" Target="../media/media6.m4a"/><Relationship Id="rId4" Type="http://schemas.microsoft.com/office/2007/relationships/media" Target="../media/media6.m4a"/><Relationship Id="rId5" Type="http://schemas.openxmlformats.org/officeDocument/2006/relationships/image" Target="../media/image1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audio" Target="../media/media7.m4a"/><Relationship Id="rId4" Type="http://schemas.microsoft.com/office/2007/relationships/media" Target="../media/media7.m4a"/><Relationship Id="rId5" Type="http://schemas.openxmlformats.org/officeDocument/2006/relationships/image" Target="../media/image1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Relationship Id="rId3" Type="http://schemas.openxmlformats.org/officeDocument/2006/relationships/audio" Target="../media/media7.m4a"/><Relationship Id="rId4" Type="http://schemas.microsoft.com/office/2007/relationships/media" Target="../media/media7.m4a"/><Relationship Id="rId5" Type="http://schemas.openxmlformats.org/officeDocument/2006/relationships/image" Target="../media/image1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3" Type="http://schemas.openxmlformats.org/officeDocument/2006/relationships/audio" Target="../media/media1.mp3"/><Relationship Id="rId4" Type="http://schemas.microsoft.com/office/2007/relationships/media" Target="../media/media1.mp3"/><Relationship Id="rId5" Type="http://schemas.openxmlformats.org/officeDocument/2006/relationships/image" Target="../media/image1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audio" Target="../media/media1.m4a"/><Relationship Id="rId4" Type="http://schemas.microsoft.com/office/2007/relationships/media" Target="../media/media1.m4a"/><Relationship Id="rId5" Type="http://schemas.openxmlformats.org/officeDocument/2006/relationships/image" Target="../media/image1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audio" Target="../media/media2.m4a"/><Relationship Id="rId5" Type="http://schemas.microsoft.com/office/2007/relationships/media" Target="../media/media2.m4a"/><Relationship Id="rId6" Type="http://schemas.openxmlformats.org/officeDocument/2006/relationships/image" Target="../media/image1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audio" Target="../media/media3.m4a"/><Relationship Id="rId5" Type="http://schemas.microsoft.com/office/2007/relationships/media" Target="../media/media3.m4a"/><Relationship Id="rId6" Type="http://schemas.openxmlformats.org/officeDocument/2006/relationships/image" Target="../media/image1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Relationship Id="rId3" Type="http://schemas.openxmlformats.org/officeDocument/2006/relationships/audio" Target="../media/media4.m4a"/><Relationship Id="rId4" Type="http://schemas.microsoft.com/office/2007/relationships/media" Target="../media/media4.m4a"/><Relationship Id="rId5" Type="http://schemas.openxmlformats.org/officeDocument/2006/relationships/image" Target="../media/image11.png"/><Relationship Id="rId6" Type="http://schemas.openxmlformats.org/officeDocument/2006/relationships/image" Target="../media/image1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ollections and inversional symmetry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Collections and inversional symmetry 2</a:t>
            </a:r>
          </a:p>
        </p:txBody>
      </p:sp>
      <p:sp>
        <p:nvSpPr>
          <p:cNvPr id="112" name="Body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couple2.png" descr="couple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2.png" descr="2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10000" y="609600"/>
            <a:ext cx="4560888" cy="5486400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Bartók,…"/>
          <p:cNvSpPr txBox="1"/>
          <p:nvPr/>
        </p:nvSpPr>
        <p:spPr>
          <a:xfrm>
            <a:off x="339724" y="962025"/>
            <a:ext cx="2582369" cy="3039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buClr>
                <a:srgbClr val="000000"/>
              </a:buClr>
              <a:buFont typeface="Baskerville"/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Bartók, </a:t>
            </a:r>
          </a:p>
          <a:p>
            <a:pPr>
              <a:buClr>
                <a:srgbClr val="000000"/>
              </a:buClr>
              <a:buFont typeface="Baskerville"/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Concerto for </a:t>
            </a:r>
          </a:p>
          <a:p>
            <a:pPr>
              <a:buClr>
                <a:srgbClr val="000000"/>
              </a:buClr>
              <a:buFont typeface="Baskerville"/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Orchestra III, </a:t>
            </a:r>
          </a:p>
          <a:p>
            <a:pPr>
              <a:buClr>
                <a:srgbClr val="000000"/>
              </a:buClr>
              <a:buFont typeface="Baskerville"/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22-29</a:t>
            </a:r>
          </a:p>
          <a:p>
            <a:pPr>
              <a:buClr>
                <a:srgbClr val="000000"/>
              </a:buClr>
              <a:buFont typeface="Baskerville"/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>
              <a:buClr>
                <a:srgbClr val="000000"/>
              </a:buClr>
              <a:buFont typeface="Baskerville"/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>
              <a:buClr>
                <a:srgbClr val="000000"/>
              </a:buClr>
              <a:buFont typeface="Baskerville"/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What collections </a:t>
            </a:r>
          </a:p>
          <a:p>
            <a:pPr>
              <a:buClr>
                <a:srgbClr val="000000"/>
              </a:buClr>
              <a:buFont typeface="Baskerville"/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can you find?</a:t>
            </a:r>
          </a:p>
        </p:txBody>
      </p:sp>
      <p:sp>
        <p:nvSpPr>
          <p:cNvPr id="150" name="Hex (3,4)B"/>
          <p:cNvSpPr txBox="1"/>
          <p:nvPr/>
        </p:nvSpPr>
        <p:spPr>
          <a:xfrm>
            <a:off x="4127499" y="122237"/>
            <a:ext cx="1571652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buClr>
                <a:srgbClr val="FF2600"/>
              </a:buClr>
              <a:buFont typeface="Baskerville"/>
              <a:def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Hex (3,4)B</a:t>
            </a:r>
          </a:p>
        </p:txBody>
      </p:sp>
      <p:sp>
        <p:nvSpPr>
          <p:cNvPr id="151" name="Hex (1,2) B"/>
          <p:cNvSpPr txBox="1"/>
          <p:nvPr/>
        </p:nvSpPr>
        <p:spPr>
          <a:xfrm>
            <a:off x="2108200" y="2420937"/>
            <a:ext cx="1656385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buClr>
                <a:srgbClr val="A8D200"/>
              </a:buClr>
              <a:buFont typeface="Baskerville"/>
              <a:defRPr>
                <a:solidFill>
                  <a:srgbClr val="A8D200"/>
                </a:solidFill>
                <a:uFill>
                  <a:solidFill>
                    <a:srgbClr val="A8D2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Hex (1,2) B</a:t>
            </a:r>
          </a:p>
        </p:txBody>
      </p:sp>
      <p:pic>
        <p:nvPicPr>
          <p:cNvPr id="152" name="ConfOrchIII_22-30.mov" descr="ConfOrchIII_22-30.mov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406400" y="5651500"/>
            <a:ext cx="673100" cy="673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0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9" fill="hold" display="0">
                  <p:stCondLst>
                    <p:cond delay="indefinite"/>
                  </p:stCondLst>
                </p:cTn>
                <p:tgtEl>
                  <p:spTgt spid="152"/>
                </p:tgtEl>
              </p:cMediaNode>
            </p:audio>
          </p:childTnLst>
        </p:cTn>
      </p:par>
    </p:tnLst>
    <p:bldLst>
      <p:bldP build="whole" bldLvl="1" animBg="1" rev="0" advAuto="0" spid="151" grpId="4"/>
      <p:bldP build="whole" bldLvl="1" animBg="1" rev="0" advAuto="0" spid="149" grpId="2"/>
      <p:bldP build="whole" bldLvl="1" animBg="1" rev="0" advAuto="0" spid="150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travinsky, Serenade in A, collectional interaction"/>
          <p:cNvSpPr txBox="1"/>
          <p:nvPr>
            <p:ph type="title"/>
          </p:nvPr>
        </p:nvSpPr>
        <p:spPr>
          <a:xfrm>
            <a:off x="401835" y="-275829"/>
            <a:ext cx="8340330" cy="982267"/>
          </a:xfrm>
          <a:prstGeom prst="rect">
            <a:avLst/>
          </a:prstGeom>
        </p:spPr>
        <p:txBody>
          <a:bodyPr/>
          <a:lstStyle/>
          <a:p>
            <a:pPr/>
            <a:r>
              <a:t>Stravinsky,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Serenade in A</a:t>
            </a:r>
            <a:r>
              <a:t>, collectional interaction</a:t>
            </a:r>
          </a:p>
        </p:txBody>
      </p:sp>
      <p:pic>
        <p:nvPicPr>
          <p:cNvPr id="155" name="Straus_ch_5_centricity_Page_20.png" descr="Straus_ch_5_centricity_Page_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8530" y="1312950"/>
            <a:ext cx="7018370" cy="5123411"/>
          </a:xfrm>
          <a:prstGeom prst="rect">
            <a:avLst/>
          </a:prstGeom>
          <a:ln w="12700"/>
        </p:spPr>
      </p:pic>
      <p:pic>
        <p:nvPicPr>
          <p:cNvPr id="156" name="Strav_serenade_I_intro.m4a" descr="Strav_serenade_I_intro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783460" y="5427612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4000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couple2.png" descr="couple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Bartók, “Song of the Harvest”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Bartók, “Song of the Harvest”</a:t>
            </a:r>
          </a:p>
        </p:txBody>
      </p:sp>
      <p:sp>
        <p:nvSpPr>
          <p:cNvPr id="160" name="Five section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SzTx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Five sections </a:t>
            </a:r>
          </a:p>
          <a:p>
            <a:pPr lvl="1"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1-5, </a:t>
            </a:r>
          </a:p>
          <a:p>
            <a:pPr lvl="1"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6-15, </a:t>
            </a:r>
          </a:p>
          <a:p>
            <a:pPr lvl="1"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16-20, </a:t>
            </a:r>
          </a:p>
          <a:p>
            <a:pPr lvl="1"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21-29, </a:t>
            </a:r>
          </a:p>
          <a:p>
            <a:pPr lvl="1"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30-33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6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harvest1-1.mov" descr="harvest1-1.mo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700" y="5956300"/>
            <a:ext cx="673100" cy="673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couple2.png" descr="couple2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Phrase 1 = OCT(2,3)B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Phrase 1 = OCT(2,3)B</a:t>
            </a:r>
          </a:p>
        </p:txBody>
      </p:sp>
      <p:pic>
        <p:nvPicPr>
          <p:cNvPr id="165" name="SotH1-5.png" descr="SotH1-5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9600" y="2743200"/>
            <a:ext cx="7772400" cy="14557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54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couple2.png" descr="couple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SotH6-15.png" descr="SotH6-15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2000" y="2209800"/>
            <a:ext cx="7772400" cy="3081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harvest2-1.mov" descr="harvest2-1.mov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419100" y="5638800"/>
            <a:ext cx="673100" cy="67310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Phrase 2 = OCT(1,2)B"/>
          <p:cNvSpPr txBox="1"/>
          <p:nvPr/>
        </p:nvSpPr>
        <p:spPr>
          <a:xfrm>
            <a:off x="762000" y="228600"/>
            <a:ext cx="7772400" cy="160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defRPr sz="36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Phrase 2 = OCT(1,2)B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28" fill="hold"/>
                                        <p:tgtEl>
                                          <p:spTgt spid="1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harvest3-1.mov" descr="harvest3-1.mo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17500" y="5905500"/>
            <a:ext cx="673100" cy="673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couple2.png" descr="couple2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SotH16-20.png" descr="SotH16-20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85800" y="3319462"/>
            <a:ext cx="7772400" cy="1438276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Phrase 3 = OCT(1,2)B"/>
          <p:cNvSpPr txBox="1"/>
          <p:nvPr/>
        </p:nvSpPr>
        <p:spPr>
          <a:xfrm>
            <a:off x="685800" y="431800"/>
            <a:ext cx="7772400" cy="160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defRPr sz="36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Phrase 3 = OCT(1,2)B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94" fill="hold"/>
                                        <p:tgtEl>
                                          <p:spTgt spid="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couple2.png" descr="couple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SotH21-29.png" descr="SotH21-29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5800" y="2432050"/>
            <a:ext cx="7772400" cy="3211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harvest4-1.mov" descr="harvest4-1.mov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304800" y="5867400"/>
            <a:ext cx="673100" cy="67310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Phrase 4 = OCT(2,3)B"/>
          <p:cNvSpPr txBox="1"/>
          <p:nvPr/>
        </p:nvSpPr>
        <p:spPr>
          <a:xfrm>
            <a:off x="685800" y="381000"/>
            <a:ext cx="7772400" cy="160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defRPr sz="36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Phrase 4 = OCT(2,3)B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43" fill="hold"/>
                                        <p:tgtEl>
                                          <p:spTgt spid="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harvest5-1.mov" descr="harvest5-1.mo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03200" y="4686300"/>
            <a:ext cx="673100" cy="673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couple2.png" descr="couple2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SotH30-33.png" descr="SotH30-33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85800" y="2514600"/>
            <a:ext cx="7772400" cy="2262188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Phrase 5 = Ab Dorian"/>
          <p:cNvSpPr txBox="1"/>
          <p:nvPr/>
        </p:nvSpPr>
        <p:spPr>
          <a:xfrm>
            <a:off x="685800" y="673100"/>
            <a:ext cx="7772400" cy="160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>
              <a:defRPr sz="36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Phrase 5 = A</a:t>
            </a:r>
            <a:r>
              <a:rPr baseline="31999"/>
              <a:t>b</a:t>
            </a:r>
            <a:r>
              <a:t> Dorian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63" fill="hold"/>
                                        <p:tgtEl>
                                          <p:spTgt spid="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couple2.png" descr="couple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Thematic Desig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Thematic Design</a:t>
            </a:r>
          </a:p>
        </p:txBody>
      </p:sp>
      <p:sp>
        <p:nvSpPr>
          <p:cNvPr id="189" name="Sections 1, 3, 5 = a;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SzTx/>
              <a:buNone/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Sections 1, 3, 5 = a; </a:t>
            </a:r>
          </a:p>
          <a:p>
            <a:pPr>
              <a:buSzTx/>
              <a:buNone/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Sections 2, 4 = b</a:t>
            </a:r>
          </a:p>
        </p:txBody>
      </p:sp>
      <p:pic>
        <p:nvPicPr>
          <p:cNvPr id="190" name="SotH1-5.png" descr="SotH1-5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5800" y="3886200"/>
            <a:ext cx="7772400" cy="14557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8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couple2.png" descr="couple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Tonal Desig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Tonal Design</a:t>
            </a:r>
          </a:p>
        </p:txBody>
      </p:sp>
      <p:sp>
        <p:nvSpPr>
          <p:cNvPr id="194" name="Sections 1, 4 = (OCT(2,3)B and D#-A (A-Eb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Sections 1, 4 = (OCT(2,3)B and D#-A (A-Eb)</a:t>
            </a:r>
          </a:p>
          <a:p>
            <a: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Sections 2, 3 = (OCT(1,2)B and G#-D &amp; B-F</a:t>
            </a:r>
          </a:p>
          <a:p>
            <a: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Section 5 =Ab-Eb synthesis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9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ymmetrical Scal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Symmetrical Scales</a:t>
            </a:r>
          </a:p>
        </p:txBody>
      </p:sp>
      <p:sp>
        <p:nvSpPr>
          <p:cNvPr id="115" name="Even and Odd Whole Ton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Even and Odd Whole Tone</a:t>
            </a:r>
          </a:p>
        </p:txBody>
      </p:sp>
      <p:pic>
        <p:nvPicPr>
          <p:cNvPr id="116" name="wholetone_colls.png" descr="wholetone_colls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7585" y="2570162"/>
            <a:ext cx="7768830" cy="8032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Canope.png" descr="Canop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8091"/>
            <a:ext cx="9144000" cy="3041818"/>
          </a:xfrm>
          <a:prstGeom prst="rect">
            <a:avLst/>
          </a:prstGeom>
          <a:ln w="12700"/>
        </p:spPr>
      </p:pic>
      <p:pic>
        <p:nvPicPr>
          <p:cNvPr id="197" name="Canope_intro.m4a" descr="Canope_intro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771900" y="50546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34000" fill="hold"/>
                                        <p:tgtEl>
                                          <p:spTgt spid="1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2400" y="1447034"/>
            <a:ext cx="9144000" cy="3354332"/>
          </a:xfrm>
          <a:prstGeom prst="rect">
            <a:avLst/>
          </a:prstGeom>
          <a:ln w="12700"/>
        </p:spPr>
      </p:pic>
      <p:pic>
        <p:nvPicPr>
          <p:cNvPr id="200" name="Canope_intro.m4a" descr="Canope_intro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771900" y="50546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34000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etrouchka.png" descr="Petrouchk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73329"/>
            <a:ext cx="9144000" cy="2911342"/>
          </a:xfrm>
          <a:prstGeom prst="rect">
            <a:avLst/>
          </a:prstGeom>
          <a:ln w="12700"/>
        </p:spPr>
      </p:pic>
      <p:pic>
        <p:nvPicPr>
          <p:cNvPr id="203" name="Petrushka chord.m4a" descr="Petrushka chord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381500" y="49276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1000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766454"/>
            <a:ext cx="9144000" cy="3325092"/>
          </a:xfrm>
          <a:prstGeom prst="rect">
            <a:avLst/>
          </a:prstGeom>
          <a:ln w="12700"/>
        </p:spPr>
      </p:pic>
      <p:pic>
        <p:nvPicPr>
          <p:cNvPr id="206" name="Petrushka chord.m4a" descr="Petrushka chord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381500" y="49276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1000" fill="hold"/>
                                        <p:tgtEl>
                                          <p:spTgt spid="2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Berg op. 2.png" descr="Berg op.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689500"/>
            <a:ext cx="9144000" cy="3479000"/>
          </a:xfrm>
          <a:prstGeom prst="rect">
            <a:avLst/>
          </a:prstGeom>
          <a:ln w="12700"/>
        </p:spPr>
      </p:pic>
      <p:pic>
        <p:nvPicPr>
          <p:cNvPr id="209" name="Berg_op.2_I_Schlafend.mp3" descr="Berg_op.2_I_Schlafend.mp3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399061" y="556131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69798" fill="hold"/>
                                        <p:tgtEl>
                                          <p:spTgt spid="2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58859"/>
            <a:ext cx="9144000" cy="4340282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3489" y="0"/>
            <a:ext cx="4717022" cy="6858000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Bartók, String Quartet, No. 1, ii"/>
          <p:cNvSpPr txBox="1"/>
          <p:nvPr>
            <p:ph type="title"/>
          </p:nvPr>
        </p:nvSpPr>
        <p:spPr>
          <a:xfrm>
            <a:off x="401835" y="-421713"/>
            <a:ext cx="8340330" cy="982266"/>
          </a:xfrm>
          <a:prstGeom prst="rect">
            <a:avLst/>
          </a:prstGeom>
        </p:spPr>
        <p:txBody>
          <a:bodyPr/>
          <a:lstStyle>
            <a:lvl1pPr>
              <a:defRPr sz="2300"/>
            </a:lvl1pPr>
          </a:lstStyle>
          <a:p>
            <a:pPr/>
            <a:r>
              <a:t>Bartók, String Quartet, No. 1, ii</a:t>
            </a:r>
          </a:p>
        </p:txBody>
      </p:sp>
      <p:pic>
        <p:nvPicPr>
          <p:cNvPr id="121" name="Straus_ch_5_Bartok_quartet_I_1.png" descr="Straus_ch_5_Bartok_quartet_I_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2232" y="650563"/>
            <a:ext cx="5936908" cy="5788486"/>
          </a:xfrm>
          <a:prstGeom prst="rect">
            <a:avLst/>
          </a:prstGeom>
          <a:ln w="12700"/>
        </p:spPr>
      </p:pic>
      <p:pic>
        <p:nvPicPr>
          <p:cNvPr id="122" name="Bartok_Quartet_1_ii.m4a" descr="Bartok_Quartet_1_ii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95300" y="54991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9000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rumb, Ancient Voices of Children, V, WT0"/>
          <p:cNvSpPr txBox="1"/>
          <p:nvPr>
            <p:ph type="title"/>
          </p:nvPr>
        </p:nvSpPr>
        <p:spPr>
          <a:xfrm>
            <a:off x="401835" y="-421713"/>
            <a:ext cx="8340330" cy="982266"/>
          </a:xfrm>
          <a:prstGeom prst="rect">
            <a:avLst/>
          </a:prstGeom>
        </p:spPr>
        <p:txBody>
          <a:bodyPr/>
          <a:lstStyle/>
          <a:p>
            <a:pPr>
              <a:defRPr sz="2300"/>
            </a:pPr>
            <a:r>
              <a:t>Crumb,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Ancient Voices of Children</a:t>
            </a:r>
            <a:r>
              <a:t>, V, WT</a:t>
            </a:r>
            <a:r>
              <a:rPr baseline="-5999"/>
              <a:t>0</a:t>
            </a:r>
          </a:p>
        </p:txBody>
      </p:sp>
      <p:pic>
        <p:nvPicPr>
          <p:cNvPr id="125" name="Ancient_Voices.png" descr="Ancient_Voic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29768" y="2553998"/>
            <a:ext cx="6102532" cy="1750003"/>
          </a:xfrm>
          <a:prstGeom prst="rect">
            <a:avLst/>
          </a:prstGeom>
          <a:ln w="12700"/>
        </p:spPr>
      </p:pic>
      <p:pic>
        <p:nvPicPr>
          <p:cNvPr id="12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2099" y="2368637"/>
            <a:ext cx="2462551" cy="1136563"/>
          </a:xfrm>
          <a:prstGeom prst="rect">
            <a:avLst/>
          </a:prstGeom>
          <a:ln w="12700"/>
        </p:spPr>
      </p:pic>
      <p:pic>
        <p:nvPicPr>
          <p:cNvPr id="127" name="Ancient_Voices_V_coda.m4a" descr="Ancient_Voices_V_coda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335186" y="5557986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09001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2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he hexatonic scale  S-m3-S-m3-S-m3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20624">
              <a:defRPr sz="2016"/>
            </a:pPr>
            <a:r>
              <a:t>The hexatonic scale </a:t>
            </a:r>
            <a:br/>
            <a:r>
              <a:t>S-m3-S-m3-S-m3</a:t>
            </a:r>
            <a:br/>
          </a:p>
        </p:txBody>
      </p:sp>
      <p:pic>
        <p:nvPicPr>
          <p:cNvPr id="130" name="hex.png" descr="hex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6820" y="2411015"/>
            <a:ext cx="8760024" cy="23812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he hexatonic scale  transpositional combin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hexatonic scale </a:t>
            </a:r>
            <a:br/>
            <a:r>
              <a:t>transpositional combination</a:t>
            </a:r>
          </a:p>
        </p:txBody>
      </p:sp>
      <p:pic>
        <p:nvPicPr>
          <p:cNvPr id="133" name="hex2.png" descr="hex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7400" y="1939925"/>
            <a:ext cx="7391400" cy="1096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7400" y="1260474"/>
            <a:ext cx="7391400" cy="5143501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choenberg, Little Piano Pieces, Op. 19, No. 2"/>
          <p:cNvSpPr txBox="1"/>
          <p:nvPr>
            <p:ph type="title"/>
          </p:nvPr>
        </p:nvSpPr>
        <p:spPr>
          <a:xfrm>
            <a:off x="401835" y="-22036"/>
            <a:ext cx="8340330" cy="523086"/>
          </a:xfrm>
          <a:prstGeom prst="rect">
            <a:avLst/>
          </a:prstGeom>
        </p:spPr>
        <p:txBody>
          <a:bodyPr/>
          <a:lstStyle/>
          <a:p>
            <a:pPr/>
            <a:r>
              <a:t>Schoenberg, Little Piano Pieces, Op. 19, No. 2</a:t>
            </a:r>
          </a:p>
        </p:txBody>
      </p:sp>
      <p:sp>
        <p:nvSpPr>
          <p:cNvPr id="137" name="Bartók, String Quartet No. 2, I, coda"/>
          <p:cNvSpPr txBox="1"/>
          <p:nvPr/>
        </p:nvSpPr>
        <p:spPr>
          <a:xfrm>
            <a:off x="1939597" y="2545157"/>
            <a:ext cx="5654905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marR="0" defTabSz="584200">
              <a:defRPr sz="2800"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Bartók, String Quartet No. 2, I, coda</a:t>
            </a:r>
          </a:p>
        </p:txBody>
      </p:sp>
      <p:pic>
        <p:nvPicPr>
          <p:cNvPr id="138" name="Straus_ch_5_centricity_chord.png" descr="Straus_ch_5_centricity_chor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15588" y="715219"/>
            <a:ext cx="2312824" cy="1334590"/>
          </a:xfrm>
          <a:prstGeom prst="rect">
            <a:avLst/>
          </a:prstGeom>
          <a:ln w="12700"/>
        </p:spPr>
      </p:pic>
      <p:pic>
        <p:nvPicPr>
          <p:cNvPr id="139" name="Straus_ch_5_Bartok_Quartet_2_I.png" descr="Straus_ch_5_Bartok_Quartet_2_I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68502"/>
          <a:stretch>
            <a:fillRect/>
          </a:stretch>
        </p:blipFill>
        <p:spPr>
          <a:xfrm>
            <a:off x="1525785" y="3378875"/>
            <a:ext cx="6092487" cy="2794020"/>
          </a:xfrm>
          <a:prstGeom prst="rect">
            <a:avLst/>
          </a:prstGeom>
          <a:ln w="12700"/>
        </p:spPr>
      </p:pic>
      <p:pic>
        <p:nvPicPr>
          <p:cNvPr id="140" name="Bartok_Quartet_2_I_coda.m4a" descr="Bartok_Quartet_2_I_coda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7658100" y="58166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99000" fill="hold"/>
                                        <p:tgtEl>
                                          <p:spTgt spid="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traus_ch_5_Bartok_Quartet_2_I.png" descr="Straus_ch_5_Bartok_Quartet_2_I.png"/>
          <p:cNvPicPr>
            <a:picLocks noChangeAspect="1"/>
          </p:cNvPicPr>
          <p:nvPr/>
        </p:nvPicPr>
        <p:blipFill>
          <a:blip r:embed="rId2">
            <a:extLst/>
          </a:blip>
          <a:srcRect l="0" t="32625" r="0" b="0"/>
          <a:stretch>
            <a:fillRect/>
          </a:stretch>
        </p:blipFill>
        <p:spPr>
          <a:xfrm>
            <a:off x="682038" y="-3175"/>
            <a:ext cx="4855834" cy="4763469"/>
          </a:xfrm>
          <a:prstGeom prst="rect">
            <a:avLst/>
          </a:prstGeom>
          <a:ln w="12700"/>
        </p:spPr>
      </p:pic>
      <p:sp>
        <p:nvSpPr>
          <p:cNvPr id="143" name="Babbitt,…"/>
          <p:cNvSpPr txBox="1"/>
          <p:nvPr/>
        </p:nvSpPr>
        <p:spPr>
          <a:xfrm>
            <a:off x="5904102" y="614020"/>
            <a:ext cx="2994052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defTabSz="584200">
              <a:defRPr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Babbitt, </a:t>
            </a:r>
          </a:p>
          <a:p>
            <a:pPr marL="0" marR="0" defTabSz="584200">
              <a:defRPr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String Quartet No. 2, I</a:t>
            </a:r>
          </a:p>
        </p:txBody>
      </p:sp>
      <p:pic>
        <p:nvPicPr>
          <p:cNvPr id="144" name="Milton Babbitt - String Quartet 2.m4a" descr="Milton Babbitt - String Quartet 2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835900" y="57531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Straus_ch_5_centricity_Page_19.png" descr="Straus_ch_5_centricity_Page_1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0187" y="4609592"/>
            <a:ext cx="5315060" cy="2185080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3999" fill="hold"/>
                                        <p:tgtEl>
                                          <p:spTgt spid="1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Baskerville SemiBold"/>
        <a:ea typeface="Baskerville SemiBold"/>
        <a:cs typeface="Baskerville SemiBold"/>
      </a:majorFont>
      <a:minorFont>
        <a:latin typeface="Baskerville SemiBold"/>
        <a:ea typeface="Baskerville SemiBold"/>
        <a:cs typeface="Baskerville Semi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E6E9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Baskerville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Baskerville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Baskerville SemiBold"/>
        <a:ea typeface="Baskerville SemiBold"/>
        <a:cs typeface="Baskerville SemiBold"/>
      </a:majorFont>
      <a:minorFont>
        <a:latin typeface="Baskerville SemiBold"/>
        <a:ea typeface="Baskerville SemiBold"/>
        <a:cs typeface="Baskerville Semi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E6E9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Baskerville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Baskerville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